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1" r:id="rId3"/>
    <p:sldId id="270" r:id="rId4"/>
    <p:sldId id="271" r:id="rId5"/>
    <p:sldId id="257" r:id="rId6"/>
    <p:sldId id="258" r:id="rId7"/>
    <p:sldId id="259" r:id="rId8"/>
    <p:sldId id="260" r:id="rId9"/>
    <p:sldId id="269" r:id="rId10"/>
    <p:sldId id="268" r:id="rId11"/>
    <p:sldId id="267" r:id="rId12"/>
    <p:sldId id="264" r:id="rId13"/>
    <p:sldId id="265" r:id="rId14"/>
    <p:sldId id="266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438" autoAdjust="0"/>
    <p:restoredTop sz="94713" autoAdjust="0"/>
  </p:normalViewPr>
  <p:slideViewPr>
    <p:cSldViewPr>
      <p:cViewPr>
        <p:scale>
          <a:sx n="100" d="100"/>
          <a:sy n="100" d="100"/>
        </p:scale>
        <p:origin x="-8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03FE0A1-CB56-4AE5-916D-113B5CF9256B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03FE0A1-CB56-4AE5-916D-113B5CF9256B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03FE0A1-CB56-4AE5-916D-113B5CF9256B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Меры безопасности и правила поведения на льду.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928934"/>
            <a:ext cx="3429024" cy="321470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esktop\Правила безопасности на льду\Картинки\alionyshka_wi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85728"/>
            <a:ext cx="6500858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pic>
        <p:nvPicPr>
          <p:cNvPr id="22531" name="Picture 3" descr="C:\Users\Admin\Desktop\Правила безопасности на льду\Картинки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0"/>
            <a:ext cx="8715436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ты упал в воду зимой.</a:t>
            </a:r>
            <a:endParaRPr lang="ru-RU" dirty="0"/>
          </a:p>
        </p:txBody>
      </p:sp>
      <p:pic>
        <p:nvPicPr>
          <p:cNvPr id="3" name="Рисунок 2" descr="im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8286808" cy="5500726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mblr_lw65xazB5T1qf90lyo1_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3571868" cy="3286124"/>
          </a:xfrm>
          <a:prstGeom prst="rect">
            <a:avLst/>
          </a:prstGeom>
        </p:spPr>
      </p:pic>
      <p:pic>
        <p:nvPicPr>
          <p:cNvPr id="7" name="Рисунок 6" descr="dcf99a6f93facc1ea04ca7c83bdb4f9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8512" y="0"/>
            <a:ext cx="3875488" cy="3357562"/>
          </a:xfrm>
          <a:prstGeom prst="rect">
            <a:avLst/>
          </a:prstGeom>
        </p:spPr>
      </p:pic>
      <p:pic>
        <p:nvPicPr>
          <p:cNvPr id="8" name="Рисунок 7" descr="0006-002-Nikogda-ne-khodi-po-ldu-od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857628"/>
            <a:ext cx="4248561" cy="2352862"/>
          </a:xfrm>
          <a:prstGeom prst="rect">
            <a:avLst/>
          </a:prstGeom>
        </p:spPr>
      </p:pic>
      <p:pic>
        <p:nvPicPr>
          <p:cNvPr id="9" name="Рисунок 8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3500438"/>
            <a:ext cx="3357586" cy="2571768"/>
          </a:xfrm>
          <a:prstGeom prst="rect">
            <a:avLst/>
          </a:prstGeom>
        </p:spPr>
      </p:pic>
      <p:pic>
        <p:nvPicPr>
          <p:cNvPr id="10" name="Рисунок 9" descr="2653610-4dbdb0c772a96c1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81375" y="1762125"/>
            <a:ext cx="2381250" cy="333375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Берегите себя на льду.</a:t>
            </a:r>
            <a:endParaRPr lang="ru-RU" dirty="0"/>
          </a:p>
        </p:txBody>
      </p:sp>
      <p:pic>
        <p:nvPicPr>
          <p:cNvPr id="3" name="Рисунок 2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8929718" cy="500066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534400" cy="2286016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Спасибо за внимание.</a:t>
            </a:r>
            <a:endParaRPr lang="ru-RU" sz="6600" dirty="0"/>
          </a:p>
        </p:txBody>
      </p:sp>
      <p:pic>
        <p:nvPicPr>
          <p:cNvPr id="4" name="Picture 2" descr="Стихи для детей: безопасность на ль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500306"/>
            <a:ext cx="5572164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S-nastupleniem-pervykh-zamorozkov-kogda-voda-v-rekakh-ozerakh-prudak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Nikogda-ne-khodi-po-ldu-od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6-006-V-tekh-mestakh-gde-bjut-kljuchi-I-begut-k-reke-ruchi-Ili-gde-sto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7" y="5000636"/>
            <a:ext cx="6215073" cy="1614510"/>
          </a:xfrm>
        </p:spPr>
        <p:txBody>
          <a:bodyPr>
            <a:normAutofit/>
          </a:bodyPr>
          <a:lstStyle/>
          <a:p>
            <a:r>
              <a:rPr lang="ru-RU" dirty="0" smtClean="0"/>
              <a:t>Это не сложно - цвет льда голубой - значит еще крепкий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иногда </a:t>
            </a:r>
            <a:r>
              <a:rPr lang="ru-RU" dirty="0" smtClean="0"/>
              <a:t>и белый - это уже опасно ведь его прочность уменьшалась в 2 раза.</a:t>
            </a:r>
            <a:endParaRPr lang="ru-RU" dirty="0"/>
          </a:p>
        </p:txBody>
      </p:sp>
      <p:pic>
        <p:nvPicPr>
          <p:cNvPr id="5" name="Рисунок 4" descr="664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615" r="11615"/>
          <a:stretch>
            <a:fillRect/>
          </a:stretch>
        </p:blipFill>
        <p:spPr>
          <a:xfrm>
            <a:off x="3071802" y="571480"/>
            <a:ext cx="5867400" cy="4267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785794"/>
            <a:ext cx="2438400" cy="525780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Нельзя проверять лед на </a:t>
            </a:r>
            <a:r>
              <a:rPr lang="ru-RU" sz="2400" dirty="0" err="1" smtClean="0"/>
              <a:t>прочность,и</a:t>
            </a:r>
            <a:r>
              <a:rPr lang="ru-RU" sz="2400" dirty="0" smtClean="0"/>
              <a:t> ударять его ногой или какими либо предметами.</a:t>
            </a:r>
          </a:p>
          <a:p>
            <a:r>
              <a:rPr lang="ru-RU" sz="2400" dirty="0" smtClean="0"/>
              <a:t>Поскольку лед уже тает может проломится под </a:t>
            </a:r>
            <a:r>
              <a:rPr lang="ru-RU" sz="2400" dirty="0" err="1" smtClean="0"/>
              <a:t>ногами,если</a:t>
            </a:r>
            <a:r>
              <a:rPr lang="ru-RU" sz="2400" dirty="0" smtClean="0"/>
              <a:t> рядом есть взрослые они могут проверить прочность льда.</a:t>
            </a:r>
            <a:endParaRPr lang="ru-RU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5000636"/>
            <a:ext cx="5867400" cy="1219200"/>
          </a:xfrm>
        </p:spPr>
        <p:txBody>
          <a:bodyPr>
            <a:normAutofit/>
          </a:bodyPr>
          <a:lstStyle/>
          <a:p>
            <a:r>
              <a:rPr lang="ru-RU" dirty="0" smtClean="0"/>
              <a:t>Не стоит забывать о трещинах и ямах. Именно в этих местах лед не прочный.</a:t>
            </a:r>
            <a:endParaRPr lang="ru-RU" dirty="0"/>
          </a:p>
        </p:txBody>
      </p:sp>
      <p:pic>
        <p:nvPicPr>
          <p:cNvPr id="5" name="Рисунок 4" descr="15122_html_5040e1f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Безопасным считается тот </a:t>
            </a:r>
            <a:r>
              <a:rPr lang="ru-RU" sz="2400" dirty="0" err="1" smtClean="0"/>
              <a:t>лед,толщина</a:t>
            </a:r>
            <a:r>
              <a:rPr lang="ru-RU" sz="2400" dirty="0" smtClean="0"/>
              <a:t> которого более десяти сантиметров.</a:t>
            </a:r>
          </a:p>
          <a:p>
            <a:r>
              <a:rPr lang="ru-RU" sz="2400" dirty="0" smtClean="0"/>
              <a:t>Лед такой толщины может выдержать  ребенка и взрослого человека и не сломаться.</a:t>
            </a:r>
            <a:endParaRPr lang="ru-RU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44289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Стихи.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428736"/>
            <a:ext cx="2362200" cy="4768865"/>
          </a:xfrm>
        </p:spPr>
        <p:txBody>
          <a:bodyPr>
            <a:normAutofit fontScale="47500" lnSpcReduction="20000"/>
          </a:bodyPr>
          <a:lstStyle/>
          <a:p>
            <a:r>
              <a:rPr lang="ru-RU" sz="3300" dirty="0" err="1" smtClean="0"/>
              <a:t>Зима!Скорее</a:t>
            </a:r>
            <a:r>
              <a:rPr lang="ru-RU" sz="3300" dirty="0" smtClean="0"/>
              <a:t> на коньки!</a:t>
            </a:r>
          </a:p>
          <a:p>
            <a:r>
              <a:rPr lang="ru-RU" sz="3300" dirty="0" smtClean="0"/>
              <a:t>Какие славные деньки!</a:t>
            </a:r>
          </a:p>
          <a:p>
            <a:r>
              <a:rPr lang="ru-RU" sz="3300" dirty="0" smtClean="0"/>
              <a:t>Но выходить на лёд нельзя,</a:t>
            </a:r>
          </a:p>
          <a:p>
            <a:r>
              <a:rPr lang="ru-RU" sz="3300" dirty="0" smtClean="0"/>
              <a:t>Пока непрочен </a:t>
            </a:r>
            <a:r>
              <a:rPr lang="ru-RU" sz="3300" dirty="0" err="1" smtClean="0"/>
              <a:t>он,друзья</a:t>
            </a:r>
            <a:r>
              <a:rPr lang="ru-RU" sz="3300" dirty="0" smtClean="0"/>
              <a:t>,</a:t>
            </a:r>
          </a:p>
          <a:p>
            <a:r>
              <a:rPr lang="ru-RU" sz="3300" dirty="0" smtClean="0"/>
              <a:t>Когда есть трещина на нём,</a:t>
            </a:r>
          </a:p>
          <a:p>
            <a:r>
              <a:rPr lang="ru-RU" sz="3300" dirty="0" smtClean="0"/>
              <a:t>Когда вдруг потеплело днём:</a:t>
            </a:r>
          </a:p>
          <a:p>
            <a:r>
              <a:rPr lang="ru-RU" sz="3300" dirty="0" err="1" smtClean="0"/>
              <a:t>Провалишся-придёт</a:t>
            </a:r>
            <a:r>
              <a:rPr lang="ru-RU" sz="3300" dirty="0" smtClean="0"/>
              <a:t> беда:</a:t>
            </a:r>
          </a:p>
          <a:p>
            <a:r>
              <a:rPr lang="ru-RU" sz="3300" dirty="0" smtClean="0"/>
              <a:t>Зимой  холодная вода…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  <p:pic>
        <p:nvPicPr>
          <p:cNvPr id="5" name="Содержимое 4" descr="012__1kopiya.previe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642918"/>
            <a:ext cx="5638800" cy="571504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785794"/>
            <a:ext cx="2786082" cy="5643602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Лед бывает не прочен</a:t>
            </a:r>
          </a:p>
          <a:p>
            <a:r>
              <a:rPr lang="ru-RU" sz="2000" dirty="0" smtClean="0"/>
              <a:t>И ходить по нему</a:t>
            </a:r>
          </a:p>
          <a:p>
            <a:r>
              <a:rPr lang="ru-RU" sz="2000" dirty="0" smtClean="0"/>
              <a:t>Безответственно очень!</a:t>
            </a:r>
          </a:p>
          <a:p>
            <a:r>
              <a:rPr lang="ru-RU" sz="2000" dirty="0" smtClean="0"/>
              <a:t>Водоёмы опасны:</a:t>
            </a:r>
          </a:p>
          <a:p>
            <a:r>
              <a:rPr lang="ru-RU" sz="2000" dirty="0" smtClean="0"/>
              <a:t>Может лёд провалиться,</a:t>
            </a:r>
          </a:p>
          <a:p>
            <a:r>
              <a:rPr lang="ru-RU" sz="2000" dirty="0" smtClean="0"/>
              <a:t>И спасать вас напрасно </a:t>
            </a:r>
          </a:p>
          <a:p>
            <a:r>
              <a:rPr lang="ru-RU" sz="2000" dirty="0" smtClean="0"/>
              <a:t>Вся округа примчится…</a:t>
            </a:r>
          </a:p>
          <a:p>
            <a:r>
              <a:rPr lang="ru-RU" sz="2000" dirty="0" smtClean="0"/>
              <a:t>Ведь почти не возможно</a:t>
            </a:r>
          </a:p>
          <a:p>
            <a:r>
              <a:rPr lang="ru-RU" sz="2000" dirty="0" smtClean="0"/>
              <a:t>К полынье подобраться</a:t>
            </a:r>
          </a:p>
          <a:p>
            <a:r>
              <a:rPr lang="ru-RU" sz="2000" dirty="0" smtClean="0"/>
              <a:t>Из воды будет сложно</a:t>
            </a:r>
          </a:p>
          <a:p>
            <a:r>
              <a:rPr lang="ru-RU" sz="2000" dirty="0" smtClean="0"/>
              <a:t>Вас </a:t>
            </a:r>
            <a:r>
              <a:rPr lang="ru-RU" sz="2000" dirty="0" err="1" smtClean="0"/>
              <a:t>вытаскивать,братцы</a:t>
            </a:r>
            <a:r>
              <a:rPr lang="ru-RU" sz="2000" dirty="0" smtClean="0"/>
              <a:t>…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7412" name="AutoShape 4" descr="ОБЖ"/>
          <p:cNvSpPr>
            <a:spLocks noGrp="1" noChangeAspect="1" noChangeArrowheads="1"/>
          </p:cNvSpPr>
          <p:nvPr>
            <p:ph type="pic" idx="1"/>
          </p:nvPr>
        </p:nvSpPr>
        <p:spPr bwMode="auto">
          <a:xfrm>
            <a:off x="3000375" y="609600"/>
            <a:ext cx="5867400" cy="426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3" name="Picture 5" descr="C:\Users\Admin\Desktop\Правила безопасности на льду\Картинки\9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642918"/>
            <a:ext cx="5786478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V-dni-shkolnykh-kanikul-deti-nakhodjatsja-vne-sten-shkoly-poseschaj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7"/>
            <a:ext cx="9144000" cy="6855653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442</TotalTime>
  <Words>197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Меры безопасности и правила поведения на льду.</vt:lpstr>
      <vt:lpstr>Слайд 2</vt:lpstr>
      <vt:lpstr>Слайд 3</vt:lpstr>
      <vt:lpstr>Слайд 4</vt:lpstr>
      <vt:lpstr>Это не сложно - цвет льда голубой - значит еще крепкий, иногда и белый - это уже опасно ведь его прочность уменьшалась в 2 раза.</vt:lpstr>
      <vt:lpstr>Не стоит забывать о трещинах и ямах. Именно в этих местах лед не прочный.</vt:lpstr>
      <vt:lpstr>Стихи.</vt:lpstr>
      <vt:lpstr>Слайд 8</vt:lpstr>
      <vt:lpstr>Слайд 9</vt:lpstr>
      <vt:lpstr>Слайд 10</vt:lpstr>
      <vt:lpstr>Слайд 11</vt:lpstr>
      <vt:lpstr>Если ты упал в воду зимой.</vt:lpstr>
      <vt:lpstr>Слайд 13</vt:lpstr>
      <vt:lpstr>Слайд 14</vt:lpstr>
      <vt:lpstr>Берегите себя на льду.</vt:lpstr>
      <vt:lpstr>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 на льду.</dc:title>
  <dc:creator>Admin</dc:creator>
  <cp:lastModifiedBy>САД</cp:lastModifiedBy>
  <cp:revision>48</cp:revision>
  <dcterms:created xsi:type="dcterms:W3CDTF">2014-12-16T10:01:56Z</dcterms:created>
  <dcterms:modified xsi:type="dcterms:W3CDTF">2022-02-25T03:42:19Z</dcterms:modified>
</cp:coreProperties>
</file>