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1" r:id="rId4"/>
    <p:sldId id="272" r:id="rId5"/>
    <p:sldId id="271" r:id="rId6"/>
    <p:sldId id="259" r:id="rId7"/>
    <p:sldId id="265" r:id="rId8"/>
    <p:sldId id="269" r:id="rId9"/>
    <p:sldId id="263" r:id="rId10"/>
    <p:sldId id="266" r:id="rId11"/>
    <p:sldId id="267" r:id="rId12"/>
    <p:sldId id="268" r:id="rId13"/>
    <p:sldId id="258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E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0" autoAdjust="0"/>
    <p:restoredTop sz="94660"/>
  </p:normalViewPr>
  <p:slideViewPr>
    <p:cSldViewPr>
      <p:cViewPr varScale="1">
        <p:scale>
          <a:sx n="68" d="100"/>
          <a:sy n="68" d="100"/>
        </p:scale>
        <p:origin x="-142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94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10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84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77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81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19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74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96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60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01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2DE2-0A4B-4EAB-A44D-5CAD6CBB209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069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32DE2-0A4B-4EAB-A44D-5CAD6CBB209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8C52E-1892-475C-99E1-D4D09BAAB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167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7647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Documents and Settings\User\Рабочий стол\ФОН\032201animashki3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8124" y="2636912"/>
            <a:ext cx="28575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486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0" name="Picture 6" descr="C:\Documents and Settings\User\Рабочий стол\ФОН\491677_html_594d4645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0750" y="0"/>
            <a:ext cx="6862340" cy="162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1857364"/>
            <a:ext cx="61926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</a:t>
            </a:r>
            <a:r>
              <a:rPr lang="en-US" sz="36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C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амопрезентация</a:t>
            </a:r>
            <a:endPara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</a:t>
            </a: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воспитателя</a:t>
            </a:r>
            <a:endParaRPr lang="en-US" sz="36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Виктории Николаевны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 с.Подволошино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556792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632308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95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50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195519"/>
            <a:ext cx="31683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Преемственность со школой –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это и экскурсии в школу и совместные мероприятия и акции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Picture 2" descr="C:\Documents and Settings\User\Рабочий стол\ФОН\animashki-transport-48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34066" y="5804757"/>
            <a:ext cx="17430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САД\Desktop\ФОТО\IMG-20191209-WA0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5000660" cy="3143273"/>
          </a:xfrm>
          <a:prstGeom prst="rect">
            <a:avLst/>
          </a:prstGeom>
          <a:noFill/>
        </p:spPr>
      </p:pic>
      <p:pic>
        <p:nvPicPr>
          <p:cNvPr id="5123" name="Picture 3" descr="C:\Users\САД\Desktop\ФОТО\IMG-20190221-WA0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3084" y="3643314"/>
            <a:ext cx="4366633" cy="3214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89479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2" y="-232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4942" y="928670"/>
            <a:ext cx="34426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активные помощники и участники всех мероприятий- родители </a:t>
            </a:r>
          </a:p>
        </p:txBody>
      </p:sp>
      <p:pic>
        <p:nvPicPr>
          <p:cNvPr id="1026" name="Picture 2" descr="E:\фото\IMG_16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394211" cy="3295659"/>
          </a:xfrm>
          <a:prstGeom prst="rect">
            <a:avLst/>
          </a:prstGeom>
          <a:noFill/>
        </p:spPr>
      </p:pic>
      <p:pic>
        <p:nvPicPr>
          <p:cNvPr id="1027" name="Picture 3" descr="E:\фото\DSC07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6124"/>
            <a:ext cx="4357718" cy="3361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48534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857628"/>
            <a:ext cx="450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Выставка « Осенняя поделка»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3571876"/>
            <a:ext cx="3035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Конкурс «Новогодняя игрушка»</a:t>
            </a:r>
            <a:endParaRPr lang="ru-RU" dirty="0"/>
          </a:p>
        </p:txBody>
      </p:sp>
      <p:pic>
        <p:nvPicPr>
          <p:cNvPr id="6146" name="Picture 2" descr="C:\Users\САД\Desktop\ФОТО\20191212_164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142984"/>
            <a:ext cx="2214578" cy="2786082"/>
          </a:xfrm>
          <a:prstGeom prst="rect">
            <a:avLst/>
          </a:prstGeom>
          <a:noFill/>
        </p:spPr>
      </p:pic>
      <p:pic>
        <p:nvPicPr>
          <p:cNvPr id="6150" name="Picture 6" descr="C:\Users\САД\Desktop\ФОТО\20191025_171858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142984"/>
            <a:ext cx="2143140" cy="278608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28596" y="357167"/>
            <a:ext cx="8834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Участвуем в различных конкурсах и выставках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АД\Desktop\ФОТО\IMG-20201128-WA0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214686"/>
            <a:ext cx="2571768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927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3529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своей работе стараюсь придерживаться заповедей разумного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воспитания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- А. Толстых):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Никогда не воспитывайте в плохом настроении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Ясно определите, чего вы хотите от ребёнка и объясните это ему.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Предоставьте ребёнку самостоятельность, не контролируйте каждый его шаг.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 показывайте готового решения, а показывайте возможные пути к нему.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Не пропустите момента, когда достигнут первый успех.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Укажите ребёнку на допущенную ошибку и постарайтесь, чтобы он осознал её.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Оценивайте поступок, а не личность.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Дайте ребёнку ощутить (улыбнитесь, прикоснитесь, что сочувствуете ему, верите в него, не смотря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оплошность).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-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последовательность целей.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Воспитатель должен быть твёрдым, но добрым.</a:t>
            </a:r>
          </a:p>
        </p:txBody>
      </p:sp>
      <p:pic>
        <p:nvPicPr>
          <p:cNvPr id="4" name="Picture 2" descr="C:\Documents and Settings\User\Рабочий стол\ФОН\88799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5373216"/>
            <a:ext cx="3639554" cy="99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User\Рабочий стол\ФОН\disney4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1124744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5550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2" y="-232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186368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«Дети – цветы жизни!»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Желаю Вам всем, уважаемые коллеги, долгих лет жизни и море цветов! Радуйтесь и наслаждайтесь каждым мгновением от общения с этими чудесными цветами!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Picture 2" descr="D:\детский сад\Цветик-семицветик\картинки\0ql6v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657379"/>
            <a:ext cx="4995583" cy="374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5786" y="4357694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Всем творческих  успехов!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0"/>
            <a:ext cx="610757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Визитная карточка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Третьякова Виктория Николаевна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июня 1981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рождения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МКДОУ ДС с.Подволошино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освоила программу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направлению подготовки 44.03.02 Психолого-педагогическое образование в Новосибирском государственном педагогическом университете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– 9 лет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 категория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прошла КПК -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«Коррекционная педагогика и особенности образования и воспитания детей с ОВЗ в условиях реализации Плана основных мероприятий до 2020 года, проводимых в рамках Десятилетия детства»,«Формирование и развитие педагогической ИКТ – компетентности ФГОС и профессионального стандарта»,«Особенности работы организации дошкольного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обр-я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условиях сложной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санитарно-эпидимиологической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обстановки».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САД\Desktop\20180901_130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57167"/>
            <a:ext cx="3071833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55509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848" y="332655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«Выберите 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себе работу по душе, и вам не придется работать ни одного дня в своей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жизни».</a:t>
            </a:r>
          </a:p>
          <a:p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                                            </a:t>
            </a:r>
            <a:r>
              <a:rPr lang="ru-RU" sz="3200" b="1" dirty="0" smtClean="0">
                <a:latin typeface="Monotype Corsiva" panose="03010101010201010101" pitchFamily="66" charset="0"/>
              </a:rPr>
              <a:t>Конфуций </a:t>
            </a:r>
            <a:endParaRPr lang="ru-RU" sz="3200" b="1" dirty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уникален,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прекрасен и удивителен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нужно только научиться видеть эту красоту и  беречь его! Во всяком случае я смотрю на мир с любовью! Всё  в этом мире не случайно! Когда-то давно 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 неожиданно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выбрала себе профессию, но прошло время и я поняла, что это была не случайность, а счастливый случай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именно здесь, в детском саду жизнь не стоит на месте и каждый день неповторим! Свою профессию я очень люблю!</a:t>
            </a:r>
          </a:p>
          <a:p>
            <a:endParaRPr lang="ru-RU" dirty="0"/>
          </a:p>
        </p:txBody>
      </p:sp>
      <p:pic>
        <p:nvPicPr>
          <p:cNvPr id="3075" name="Picture 3" descr="C:\Documents and Settings\User\Рабочий стол\ФОН\491677_html_594d464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5283" y="4653136"/>
            <a:ext cx="8535493" cy="202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5550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16632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Мой девиз:  </a:t>
            </a: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«Пришла в детский сад - улыбнись на пороге! Всё, что ты отдаёшь, получаешь обратно в итоге!»</a:t>
            </a:r>
          </a:p>
        </p:txBody>
      </p:sp>
      <p:pic>
        <p:nvPicPr>
          <p:cNvPr id="7" name="Picture 2" descr="D:\детский сад\картинки\135236360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1319668"/>
            <a:ext cx="101516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АД\Desktop\20200625_224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214554"/>
            <a:ext cx="2286016" cy="4214842"/>
          </a:xfrm>
          <a:prstGeom prst="rect">
            <a:avLst/>
          </a:prstGeom>
          <a:noFill/>
        </p:spPr>
      </p:pic>
      <p:pic>
        <p:nvPicPr>
          <p:cNvPr id="3074" name="Picture 2" descr="E:\фото\IMG_14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214554"/>
            <a:ext cx="5357850" cy="4257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3919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Documents and Settings\User\Рабочий стол\ФОН\hello_html_1ed8880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3439420"/>
            <a:ext cx="3617987" cy="33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19" y="188640"/>
            <a:ext cx="873055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Понимание детей приходит с опытом, в процессе длительной систематической работы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-образовательной деятельности во многом зависит от повышения уровня профессионального мастерства, компетентности, умения анализировать свою работу, творчески подходить к выбору методов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активно применяю следующие современные педагогические технологии: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Здоровьесберегающие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Технологии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личностно-ориентированного подхода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Технологии проблемного обучения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Технологии проектной деятельности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Сказкотерапии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ИКТ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8339191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40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37472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Мои достижения</a:t>
            </a:r>
          </a:p>
          <a:p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Активный   интерес в глазах детей,</a:t>
            </a:r>
          </a:p>
          <a:p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Азарт, улыбки -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это 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так прекрасно!</a:t>
            </a:r>
          </a:p>
          <a:p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Нет ничего прекраснее минуты сей - </a:t>
            </a:r>
          </a:p>
          <a:p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 понимаешь ты: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"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Трудился не напрасно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!»</a:t>
            </a:r>
          </a:p>
          <a:p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моих грамот, дипломов и сертификатов  в должности воспитателя, боюсь не разместить на страничке этой презентации.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дорогой для меня– это ДИПЛОМ БАКАЛАВРА, полученный 17 июня 2020 года.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Documents and Settings\User\Рабочий стол\ФОН\anichil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7664" y="5949280"/>
            <a:ext cx="5715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АД\Desktop\20210205_103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7166"/>
            <a:ext cx="4429156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5550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20" y="642918"/>
            <a:ext cx="578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Обобщение опыта работы :</a:t>
            </a:r>
          </a:p>
          <a:p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              (на муниципальном уровне)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«Проектная деятельность в детском саду»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«Лучшая методическая разработка»</a:t>
            </a:r>
          </a:p>
        </p:txBody>
      </p:sp>
      <p:pic>
        <p:nvPicPr>
          <p:cNvPr id="7170" name="Picture 2" descr="C:\Users\САД\Desktop\20210205_154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785794"/>
            <a:ext cx="2678925" cy="3571900"/>
          </a:xfrm>
          <a:prstGeom prst="rect">
            <a:avLst/>
          </a:prstGeom>
          <a:noFill/>
        </p:spPr>
      </p:pic>
      <p:pic>
        <p:nvPicPr>
          <p:cNvPr id="7171" name="Picture 3" descr="C:\Users\САД\Desktop\20210205_154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428868"/>
            <a:ext cx="2749689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83924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9"/>
            <a:ext cx="319979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Детский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сад - это сад, где стоят деревья в ряд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каждой ветке вырастают детки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Румяные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счастливые, крикливые, драчливые,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Прицеплены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 бантики, как на ёлке фантики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смеются, и жужжат, словно пчёлы в мае...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Что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такое детский сад, я, конечно, знаю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Е.Чаповецкий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dirty="0" smtClean="0"/>
              <a:t>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User\Рабочий стол\ФОН\kindergarten-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6" y="5471164"/>
            <a:ext cx="6804248" cy="12129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307295" y="3789040"/>
            <a:ext cx="5476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быстро летит время …казалось бы вот только пришли они к нам совсем малышами и уже провожаем их в школу…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моих первых выпускников уже есть свои достижения в школе. Они с радостью делятся этим со мной при встрече.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САД\Desktop\ФОТО\IMG-20191009-WA0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85728"/>
            <a:ext cx="4627048" cy="3470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47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ФОН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САД\Desktop\ФОТО\20190222_095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4214842" cy="2738457"/>
          </a:xfrm>
          <a:prstGeom prst="rect">
            <a:avLst/>
          </a:prstGeom>
          <a:noFill/>
        </p:spPr>
      </p:pic>
      <p:pic>
        <p:nvPicPr>
          <p:cNvPr id="4099" name="Picture 3" descr="C:\Users\САД\Desktop\ФОТО\20190401_104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0504"/>
            <a:ext cx="4143404" cy="253604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00628" y="364331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День смеха</a:t>
            </a:r>
            <a:endParaRPr lang="ru-RU" dirty="0"/>
          </a:p>
        </p:txBody>
      </p:sp>
      <p:pic>
        <p:nvPicPr>
          <p:cNvPr id="4100" name="Picture 4" descr="C:\Users\САД\Desktop\ФОТО\20190531_1107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928670"/>
            <a:ext cx="3643338" cy="273250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786446" y="642918"/>
            <a:ext cx="215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Выпускной 2019 год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57224" y="571480"/>
            <a:ext cx="276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Развлечение к 23 февраля</a:t>
            </a:r>
            <a:endParaRPr lang="ru-RU" dirty="0"/>
          </a:p>
        </p:txBody>
      </p:sp>
      <p:pic>
        <p:nvPicPr>
          <p:cNvPr id="4101" name="Picture 5" descr="C:\Users\САД\Desktop\ФОТО\IMG-20201228-WA00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000504"/>
            <a:ext cx="4071966" cy="259754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214414" y="3643314"/>
            <a:ext cx="173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Новый год 2021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571868" y="214290"/>
            <a:ext cx="2741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Наш досуг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55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727</Words>
  <Application>Microsoft Office PowerPoint</Application>
  <PresentationFormat>Экран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САД</cp:lastModifiedBy>
  <cp:revision>93</cp:revision>
  <dcterms:created xsi:type="dcterms:W3CDTF">2017-02-05T17:38:09Z</dcterms:created>
  <dcterms:modified xsi:type="dcterms:W3CDTF">2021-02-11T00:43:26Z</dcterms:modified>
</cp:coreProperties>
</file>