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8" r:id="rId2"/>
    <p:sldId id="259" r:id="rId3"/>
    <p:sldId id="261" r:id="rId4"/>
    <p:sldId id="282" r:id="rId5"/>
    <p:sldId id="279" r:id="rId6"/>
    <p:sldId id="262" r:id="rId7"/>
    <p:sldId id="280" r:id="rId8"/>
    <p:sldId id="268" r:id="rId9"/>
    <p:sldId id="265" r:id="rId10"/>
    <p:sldId id="263" r:id="rId11"/>
    <p:sldId id="269" r:id="rId12"/>
    <p:sldId id="270" r:id="rId13"/>
    <p:sldId id="264" r:id="rId14"/>
    <p:sldId id="267" r:id="rId15"/>
    <p:sldId id="271" r:id="rId16"/>
    <p:sldId id="272" r:id="rId17"/>
    <p:sldId id="273" r:id="rId18"/>
    <p:sldId id="274" r:id="rId19"/>
    <p:sldId id="276" r:id="rId20"/>
    <p:sldId id="277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92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1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945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76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868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32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52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27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7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7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9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42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56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81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B778-0939-4BC1-970B-9E2514AAC62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E0C804-15A0-4CC3-90BE-D8D802A41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yandex.ru/video/preview/825469421002994753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639" y="2420942"/>
            <a:ext cx="4241494" cy="3892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152" y="1141570"/>
            <a:ext cx="110058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 – наш друг и помощник! 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детей в интернете» </a:t>
            </a:r>
          </a:p>
        </p:txBody>
      </p:sp>
    </p:spTree>
    <p:extLst>
      <p:ext uri="{BB962C8B-B14F-4D97-AF65-F5344CB8AC3E}">
        <p14:creationId xmlns:p14="http://schemas.microsoft.com/office/powerpoint/2010/main" xmlns="" val="33397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459" y="484742"/>
            <a:ext cx="5558009" cy="55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0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83" y="1293905"/>
            <a:ext cx="100914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столе он перед нами,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него направлен взор,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Подчиняется программе,</a:t>
            </a:r>
            <a:r>
              <a:rPr kumimoji="0" lang="ru-RU" sz="44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носит имя </a:t>
            </a: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(Монитор)</a:t>
            </a:r>
            <a:b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1510" y="230398"/>
            <a:ext cx="3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90" b="14020"/>
          <a:stretch/>
        </p:blipFill>
        <p:spPr>
          <a:xfrm>
            <a:off x="834298" y="396607"/>
            <a:ext cx="8451759" cy="59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0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687" y="1710314"/>
            <a:ext cx="100143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Сохраняет все секреты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«Ящик» справа возле ног,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слегка шумит при этом.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за «зверь»?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Системный блок)</a:t>
            </a:r>
            <a:b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1510" y="230398"/>
            <a:ext cx="3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4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141" r="62953" b="3686"/>
          <a:stretch/>
        </p:blipFill>
        <p:spPr>
          <a:xfrm>
            <a:off x="2897435" y="231354"/>
            <a:ext cx="3602515" cy="61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3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551" y="2025908"/>
            <a:ext cx="101795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зверушка, не летаешь,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по коврику скользишь,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курсором управляешь –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 - компьютерная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(Мышь)</a:t>
            </a:r>
            <a:b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1510" y="230398"/>
            <a:ext cx="3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1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291"/>
          <a:stretch/>
        </p:blipFill>
        <p:spPr>
          <a:xfrm>
            <a:off x="524128" y="774495"/>
            <a:ext cx="8388520" cy="50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9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23" y="1485618"/>
            <a:ext cx="96397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Нет, она не пианино,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Только клавиши в ней есть!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Алфавита там картина,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Знаки, цифры тоже есть.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Очень тонкая натура.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Имя ей … 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(Клавиатура)</a:t>
            </a:r>
            <a:b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1510" y="230398"/>
            <a:ext cx="3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№6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8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162" y="1186206"/>
            <a:ext cx="8789216" cy="43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2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170" y="2038117"/>
            <a:ext cx="6890324" cy="43957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354" y="0"/>
            <a:ext cx="9055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ФИКСИ-СОВЕТЫ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ОСТОРОЖНЕЙ</a:t>
            </a:r>
            <a:r>
              <a:rPr kumimoji="0" lang="ru-RU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ИНТЕРНЕТЕ!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32390" cy="1732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0448" y="-148729"/>
            <a:ext cx="2313542" cy="23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1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1315" y="77205"/>
            <a:ext cx="667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интернет?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32" y="1000535"/>
            <a:ext cx="5260634" cy="33609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527" y="1400182"/>
            <a:ext cx="2497763" cy="20814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22"/>
          <a:stretch/>
        </p:blipFill>
        <p:spPr>
          <a:xfrm>
            <a:off x="2316480" y="3668944"/>
            <a:ext cx="5607759" cy="297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6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095" y="2445310"/>
            <a:ext cx="92101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yandex.ru/video/preview/8254694210029947537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095" y="209320"/>
            <a:ext cx="9055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Мультфильм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Фиксики. Фикси-советы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ОСТОРОЖНЕЙ</a:t>
            </a:r>
            <a:r>
              <a:rPr kumimoji="0" lang="ru-RU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ИНТЕРНЕТЕ!</a:t>
            </a: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70" y="3855337"/>
            <a:ext cx="6695551" cy="25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7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775" y="280164"/>
            <a:ext cx="96397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Помните </a:t>
            </a:r>
            <a:r>
              <a:rPr lang="ru-RU" sz="4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фикси</a:t>
            </a:r>
            <a:r>
              <a:rPr lang="ru-RU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-советы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kumimoji="0" lang="ru-RU" sz="440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тогда интернет станет вашим надежным и полезным другом!!!</a:t>
            </a: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78" t="25111" r="19264" b="2985"/>
          <a:stretch/>
        </p:blipFill>
        <p:spPr>
          <a:xfrm>
            <a:off x="3656561" y="3305059"/>
            <a:ext cx="3804187" cy="33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0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0018" y="241414"/>
            <a:ext cx="101685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чем человеку нужен интернет?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410" y="1230211"/>
            <a:ext cx="6670943" cy="52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6" r="20180"/>
          <a:stretch/>
        </p:blipFill>
        <p:spPr>
          <a:xfrm>
            <a:off x="4132925" y="1659534"/>
            <a:ext cx="2961479" cy="2849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15" t="9336" r="19066" b="8756"/>
          <a:stretch/>
        </p:blipFill>
        <p:spPr>
          <a:xfrm>
            <a:off x="463296" y="541335"/>
            <a:ext cx="2511552" cy="1630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58" y="4878565"/>
            <a:ext cx="1642066" cy="1614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295" y="792480"/>
            <a:ext cx="2318155" cy="15394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09" y="2348418"/>
            <a:ext cx="2560807" cy="25608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711" y="105346"/>
            <a:ext cx="1924576" cy="137426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822" y="3264487"/>
            <a:ext cx="2089286" cy="13928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754" y="5302630"/>
            <a:ext cx="1666341" cy="11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7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344" y="285481"/>
            <a:ext cx="101685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пользуетесь интернетом?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16" y="1621536"/>
            <a:ext cx="7297280" cy="48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4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1510" y="230398"/>
            <a:ext cx="3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269911" y="3677634"/>
            <a:ext cx="11600762" cy="2037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паутина оплела весь белый свет,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пройти детишкам мимо. Что же это?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(Интернет)</a:t>
            </a:r>
            <a:br>
              <a:rPr kumimoji="0" lang="ru-RU" sz="4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4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8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42360" y="367120"/>
            <a:ext cx="7918631" cy="6106832"/>
            <a:chOff x="2478795" y="1356786"/>
            <a:chExt cx="6345716" cy="516057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478795" y="1356786"/>
              <a:ext cx="6345716" cy="5160575"/>
              <a:chOff x="2456761" y="1356786"/>
              <a:chExt cx="6345716" cy="5160575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56761" y="1356786"/>
                <a:ext cx="6345716" cy="5160575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927" r="71645" b="46536"/>
              <a:stretch/>
            </p:blipFill>
            <p:spPr>
              <a:xfrm flipH="1">
                <a:off x="6411816" y="1709995"/>
                <a:ext cx="468776" cy="684342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047" r="15893" b="64606"/>
              <a:stretch/>
            </p:blipFill>
            <p:spPr>
              <a:xfrm>
                <a:off x="7455945" y="3301199"/>
                <a:ext cx="868531" cy="60857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029" t="28" r="19337" b="61575"/>
              <a:stretch/>
            </p:blipFill>
            <p:spPr>
              <a:xfrm rot="21236303">
                <a:off x="2882591" y="3338111"/>
                <a:ext cx="729644" cy="576928"/>
              </a:xfrm>
              <a:prstGeom prst="rect">
                <a:avLst/>
              </a:prstGeom>
            </p:spPr>
          </p:pic>
        </p:grp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114" b="50413"/>
            <a:stretch/>
          </p:blipFill>
          <p:spPr>
            <a:xfrm>
              <a:off x="6577070" y="5113652"/>
              <a:ext cx="601816" cy="61511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80" r="52378" b="6029"/>
            <a:stretch/>
          </p:blipFill>
          <p:spPr>
            <a:xfrm>
              <a:off x="4266473" y="1788541"/>
              <a:ext cx="460422" cy="60579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777" t="6572" b="4509"/>
            <a:stretch/>
          </p:blipFill>
          <p:spPr>
            <a:xfrm>
              <a:off x="4065851" y="5054916"/>
              <a:ext cx="561233" cy="673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42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214" y="1517295"/>
            <a:ext cx="89677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за чудо агрегат?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Может делать все подряд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Петь, играть, читать, считать,</a:t>
            </a:r>
            <a:b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Самым лучшим другом стать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kern="0" dirty="0">
              <a:solidFill>
                <a:srgbClr val="FFC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(Компьютер)</a:t>
            </a:r>
            <a:br>
              <a:rPr kumimoji="0" lang="ru-RU" sz="44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1510" y="230398"/>
            <a:ext cx="3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№2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4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02" y="138460"/>
            <a:ext cx="8192348" cy="60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7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110</Words>
  <Application>Microsoft Office PowerPoint</Application>
  <PresentationFormat>Произвольный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САД</cp:lastModifiedBy>
  <cp:revision>62</cp:revision>
  <dcterms:created xsi:type="dcterms:W3CDTF">2022-11-14T13:55:41Z</dcterms:created>
  <dcterms:modified xsi:type="dcterms:W3CDTF">2022-12-12T01:57:20Z</dcterms:modified>
</cp:coreProperties>
</file>