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759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99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245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1343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318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1161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532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328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662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087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725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2A27DCD9-96EC-4CE1-92B8-F7ECA0858E5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A0908C3C-64BA-4E31-B288-4EEF5DCE6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91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6.png"/><Relationship Id="rId4" Type="http://schemas.microsoft.com/office/2007/relationships/media" Target="../media/media6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microsoft.com/office/2007/relationships/media" Target="../media/media5.m4a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ed.ru/irk-mdou114/wp-content/uploads/sites/56/2021/03/ostanovi_ogon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1" y="825799"/>
            <a:ext cx="3782045" cy="5042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7866" y="2207066"/>
            <a:ext cx="353234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50" b="1" i="1" dirty="0">
                <a:latin typeface="Bahnschrift Light SemiCondensed" panose="020B0502040204020203" pitchFamily="34" charset="0"/>
              </a:rPr>
              <a:t>Правила пожарной безопасности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40" y="5460274"/>
            <a:ext cx="415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 ВОСПИТАТЕЛЬ МКДОУ ДС С.ПОДВОЛОШИНО</a:t>
            </a:r>
          </a:p>
          <a:p>
            <a:r>
              <a:rPr lang="ru-RU" smtClean="0"/>
              <a:t>ТРЕТЬЯКОВА ВИКТОРИЯ НИКОЛАЕВНА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0061671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303" y="410336"/>
            <a:ext cx="3657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</a:rPr>
              <a:t>Чтоб пожаров избежать,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</a:rPr>
              <a:t>Нужно много детям знать.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303" y="1473080"/>
            <a:ext cx="4196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</a:rPr>
              <a:t>Вы запомните, друзья,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</a:rPr>
              <a:t>Спички детям брать нельзя!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</a:rPr>
              <a:t>Если увидишь огонь или дым,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</a:rPr>
              <a:t>Скорее звони, телефон — 101.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303" y="3342659"/>
            <a:ext cx="5198302" cy="315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+mj-lt"/>
              </a:rPr>
              <a:t>Если слаб огонь, скорей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Ты водой его залей.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Но не вздумай воду лить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Там где электричество,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Телевизор и утюг,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Миксер и розетку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Обходите стороною, детки!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pic>
        <p:nvPicPr>
          <p:cNvPr id="4098" name="Picture 2" descr="https://ds04.infourok.ru/uploads/ex/0d02/00062781-4fd58cd5/2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6" t="8533" r="55864" b="6899"/>
          <a:stretch/>
        </p:blipFill>
        <p:spPr bwMode="auto">
          <a:xfrm>
            <a:off x="4780092" y="1039662"/>
            <a:ext cx="3714804" cy="4174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490650" y="521431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7257377"/>
      </p:ext>
    </p:extLst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82030" y="801667"/>
            <a:ext cx="4985355" cy="50426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artvolkov.ru/images/fi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" y="671236"/>
            <a:ext cx="3745283" cy="5303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8000" y="3550895"/>
            <a:ext cx="1010627" cy="809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6435" y="3548580"/>
            <a:ext cx="1031663" cy="811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2150414" y="4757743"/>
            <a:ext cx="921715" cy="2758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13854" y="2580362"/>
            <a:ext cx="37535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</a:rPr>
              <a:t>Я- огонь! Я – друг ребят.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</a:rPr>
              <a:t>Но когда со мной шалят,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</a:rPr>
              <a:t>Становлюсь тогда врагом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</a:rPr>
              <a:t>И сжигаю все кругом!</a:t>
            </a:r>
          </a:p>
          <a:p>
            <a:endParaRPr lang="ru-RU" sz="2400" b="1" dirty="0"/>
          </a:p>
          <a:p>
            <a:r>
              <a:rPr lang="ru-RU" sz="2400" b="1" dirty="0" smtClean="0"/>
              <a:t>Чтобы другом моим стать,</a:t>
            </a:r>
          </a:p>
          <a:p>
            <a:r>
              <a:rPr lang="ru-RU" sz="2400" b="1" dirty="0" smtClean="0"/>
              <a:t>Нужно правила узнать!</a:t>
            </a:r>
            <a:endParaRPr lang="ru-RU" sz="2400" b="1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868576" y="5409059"/>
            <a:ext cx="333657" cy="333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05090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dspirit-images.global.ssl.fastly.net/vnikitskom/cloned-images/auction_104/lots/import_0/332/1/a_ignore_q_80_w_1000_c_limit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9" t="57207" r="2652" b="5742"/>
          <a:stretch/>
        </p:blipFill>
        <p:spPr bwMode="auto">
          <a:xfrm>
            <a:off x="730312" y="1077237"/>
            <a:ext cx="7827425" cy="4559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331" y="375781"/>
            <a:ext cx="824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1. Спички можно использовать только со взрослыми!</a:t>
            </a:r>
            <a:endParaRPr lang="ru-RU" b="1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44981" y="5636711"/>
            <a:ext cx="376825" cy="376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241915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68" t="-263"/>
          <a:stretch/>
        </p:blipFill>
        <p:spPr>
          <a:xfrm>
            <a:off x="897074" y="1427968"/>
            <a:ext cx="3499562" cy="4371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5358" y="1720934"/>
            <a:ext cx="3469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+mj-lt"/>
              </a:rPr>
              <a:t>Ленту гладила Анюта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И увидела подруг,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Отвлеклась на три минуты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И забыла про утюг.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Тут уж дело не до шутки!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Вот что значит — три минутки!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Ленты нет, кругом угар,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i="0" dirty="0" smtClean="0">
                <a:effectLst/>
                <a:latin typeface="+mj-lt"/>
              </a:rPr>
              <a:t>Чуть не сделался пожар.</a:t>
            </a:r>
            <a:endParaRPr lang="ru-RU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614" y="273445"/>
            <a:ext cx="7954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2. Электроприборы можно использовать только вместе со взрослыми!</a:t>
            </a:r>
            <a:endParaRPr lang="ru-RU" sz="2800" b="1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290843" y="5506586"/>
            <a:ext cx="429370" cy="429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422967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8" y="1313234"/>
            <a:ext cx="4231572" cy="3860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123" y="230267"/>
            <a:ext cx="806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3. Пользоваться плитой без взрослых опасно!</a:t>
            </a:r>
            <a:endParaRPr lang="ru-RU" sz="28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7298" y="1387597"/>
            <a:ext cx="36262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Скучно маму ждать с работы, 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Очень хочется компоту. 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В кухню </a:t>
            </a:r>
            <a:r>
              <a:rPr lang="ru-RU" sz="2400" b="1" dirty="0" err="1">
                <a:latin typeface="+mj-lt"/>
              </a:rPr>
              <a:t>Юленька</a:t>
            </a:r>
            <a:r>
              <a:rPr lang="ru-RU" sz="2400" b="1" dirty="0">
                <a:latin typeface="+mj-lt"/>
              </a:rPr>
              <a:t> вошла, 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Под кастрюлей газ зажгла. 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Час прошёл – кипит кастрюля, 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Испугалась наша Юля. 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Мало сделалось воды, 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Так недолго до беды…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21885" y="5173249"/>
            <a:ext cx="442586" cy="442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364777"/>
      </p:ext>
    </p:extLst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8" y="1154617"/>
            <a:ext cx="2510777" cy="2381587"/>
          </a:xfrm>
          <a:prstGeom prst="rect">
            <a:avLst/>
          </a:prstGeom>
        </p:spPr>
      </p:pic>
      <p:pic>
        <p:nvPicPr>
          <p:cNvPr id="6146" name="Picture 2" descr="https://gazetaingush.ru/sites/default/files/pubs/obshchestvo/20171229-v-kanun-novogodnih-prazdnikov-ingushskie-energetiki-provodyat-uroki-elektrobezopasnosti-v/bezo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04" y="3690878"/>
            <a:ext cx="2571746" cy="2563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3293" y="3733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+mj-lt"/>
              </a:rPr>
              <a:t>Свечи ёлку украшают -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Огоньки на ней мигают.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Вдруг схватился огонёк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За серебряный флажок.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Разом вспыхнули иголки,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Пять минут – и нету ёлки!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А ведь всех предупреждали,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Чтоб свечей не зажигали!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6115" y="133508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+mj-lt"/>
              </a:rPr>
              <a:t>Рома взял ракеты в руки, </a:t>
            </a:r>
            <a:br>
              <a:rPr lang="ru-RU" sz="2000" b="1" dirty="0">
                <a:latin typeface="+mj-lt"/>
              </a:rPr>
            </a:br>
            <a:r>
              <a:rPr lang="ru-RU" sz="2000" b="1" dirty="0" smtClean="0">
                <a:latin typeface="+mj-lt"/>
              </a:rPr>
              <a:t>И </a:t>
            </a:r>
            <a:r>
              <a:rPr lang="ru-RU" sz="2000" b="1" dirty="0">
                <a:latin typeface="+mj-lt"/>
              </a:rPr>
              <a:t>поджёг четыре штуки.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Не пришлось повеселиться – </a:t>
            </a:r>
            <a:br>
              <a:rPr lang="ru-RU" sz="2000" b="1" dirty="0">
                <a:latin typeface="+mj-lt"/>
              </a:rPr>
            </a:br>
            <a:r>
              <a:rPr lang="ru-RU" sz="2000" b="1" dirty="0" smtClean="0">
                <a:latin typeface="+mj-lt"/>
              </a:rPr>
              <a:t>Ведь теперь лежит </a:t>
            </a:r>
            <a:r>
              <a:rPr lang="ru-RU" sz="2000" b="1" dirty="0">
                <a:latin typeface="+mj-lt"/>
              </a:rPr>
              <a:t>в больнице. </a:t>
            </a:r>
            <a:br>
              <a:rPr lang="ru-RU" sz="2000" b="1" dirty="0">
                <a:latin typeface="+mj-lt"/>
              </a:rPr>
            </a:br>
            <a:r>
              <a:rPr lang="ru-RU" sz="2000" b="1" dirty="0" smtClean="0">
                <a:latin typeface="+mj-lt"/>
              </a:rPr>
              <a:t>Он обжег и нос, </a:t>
            </a:r>
            <a:r>
              <a:rPr lang="ru-RU" sz="2000" b="1" dirty="0">
                <a:latin typeface="+mj-lt"/>
              </a:rPr>
              <a:t>и щёки. 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С фейерверком шутки плохи!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358" y="118859"/>
            <a:ext cx="873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4. Использовать хлопушки и петарды, украшать новогоднюю ёлку можно только вместе со взрослыми!</a:t>
            </a:r>
            <a:endParaRPr lang="ru-RU" sz="2800" b="1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V="1">
            <a:off x="4146115" y="5828227"/>
            <a:ext cx="475989" cy="460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4180353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386" y="134454"/>
            <a:ext cx="800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Сказки об осторожном обращении с огнём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2992" y="864296"/>
            <a:ext cx="463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называется сказка? (Кошкин дом)</a:t>
            </a:r>
            <a:endParaRPr lang="ru-RU" sz="2000" b="1" dirty="0"/>
          </a:p>
        </p:txBody>
      </p:sp>
      <p:pic>
        <p:nvPicPr>
          <p:cNvPr id="1026" name="Picture 2" descr="http://t201960.dou.obrazovanie33.ru/upload/iblock/98f/119494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3" y="2385428"/>
            <a:ext cx="3667038" cy="2750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xten.ru/wp-content/uploads/2019/05/Koshkin-do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79" y="2389376"/>
            <a:ext cx="3611671" cy="270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5365883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4580" y="601249"/>
            <a:ext cx="612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называется эта сказка? (Путаница)</a:t>
            </a:r>
            <a:endParaRPr lang="ru-RU" sz="2000" b="1" dirty="0"/>
          </a:p>
        </p:txBody>
      </p:sp>
      <p:pic>
        <p:nvPicPr>
          <p:cNvPr id="2050" name="Picture 2" descr="https://ovideo.ru/images/gallery/0004/6605/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1240159"/>
            <a:ext cx="3537602" cy="263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video.ru/images/gallery/0004/6605/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77" y="1240159"/>
            <a:ext cx="3554531" cy="2647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etro-slavyanka.ru/upload/image/2210/020620_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00" y="4008328"/>
            <a:ext cx="3319076" cy="2472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959220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3474" y="1189973"/>
            <a:ext cx="2900214" cy="48726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520" y="4527849"/>
            <a:ext cx="5549031" cy="19776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520" y="2432544"/>
            <a:ext cx="5549029" cy="1990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520" y="638827"/>
            <a:ext cx="5549030" cy="1686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6154" y="832385"/>
            <a:ext cx="3613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Я мчусь с сиреной </a:t>
            </a:r>
            <a:r>
              <a:rPr lang="ru-RU" b="1" dirty="0" smtClean="0">
                <a:latin typeface="+mj-lt"/>
              </a:rPr>
              <a:t>на пожар</a:t>
            </a:r>
            <a:r>
              <a:rPr lang="ru-RU" b="1" dirty="0">
                <a:latin typeface="+mj-lt"/>
              </a:rPr>
              <a:t>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Везу я воду с пеной.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Потушим вмиг огонь и жар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Мы быстро, словно стрелы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(Пожарная </a:t>
            </a:r>
            <a:r>
              <a:rPr lang="ru-RU" b="1" dirty="0">
                <a:latin typeface="+mj-lt"/>
              </a:rPr>
              <a:t>машина)</a:t>
            </a:r>
            <a:endParaRPr lang="ru-RU" b="1" i="0" dirty="0">
              <a:effectLst/>
              <a:latin typeface="+mj-lt"/>
            </a:endParaRPr>
          </a:p>
        </p:txBody>
      </p:sp>
      <p:pic>
        <p:nvPicPr>
          <p:cNvPr id="1026" name="Picture 2" descr="https://nukadeti.ru/content/images/essence/color/1753/2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90" y="763037"/>
            <a:ext cx="2191340" cy="1477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7008" y="2645443"/>
            <a:ext cx="3162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Выпал на пол уголек,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Деревянный пол зажег.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Не смотри, не жди, не стой.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А скорей залей</a:t>
            </a:r>
            <a:r>
              <a:rPr lang="ru-RU" b="1" dirty="0" smtClean="0">
                <a:latin typeface="+mj-lt"/>
              </a:rPr>
              <a:t>…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(Водой)</a:t>
            </a:r>
            <a:endParaRPr lang="ru-RU" b="1" i="0" dirty="0">
              <a:effectLst/>
              <a:latin typeface="+mj-lt"/>
            </a:endParaRPr>
          </a:p>
        </p:txBody>
      </p:sp>
      <p:pic>
        <p:nvPicPr>
          <p:cNvPr id="1028" name="Picture 4" descr="https://im0-tub-ru.yandex.net/i?id=f326309257aa6247dff13b28cb2287d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8" y="2643175"/>
            <a:ext cx="1516353" cy="1596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463" y="4527849"/>
            <a:ext cx="3187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Рыжий зверь в печи сидит,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он от злости ест дрова,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целый час, а, может два,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ты его рукой не тронь,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искусает всю ладонь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(Огонь</a:t>
            </a:r>
            <a:r>
              <a:rPr lang="ru-RU" b="1" dirty="0">
                <a:latin typeface="+mj-lt"/>
              </a:rPr>
              <a:t>)</a:t>
            </a:r>
            <a:endParaRPr lang="ru-RU" b="1" i="0" dirty="0">
              <a:effectLst/>
              <a:latin typeface="+mj-lt"/>
            </a:endParaRPr>
          </a:p>
        </p:txBody>
      </p:sp>
      <p:pic>
        <p:nvPicPr>
          <p:cNvPr id="1030" name="Picture 6" descr="https://risunki-srisovki.ru/kartinki-srisovki/19d452edac5cc095b3d0de2134708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80" y="4679311"/>
            <a:ext cx="1183549" cy="1602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32532" y="1640201"/>
            <a:ext cx="2874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+mj-lt"/>
              </a:rPr>
              <a:t>Висит - молчит,</a:t>
            </a:r>
            <a:br>
              <a:rPr lang="ru-RU" b="1" dirty="0">
                <a:solidFill>
                  <a:schemeClr val="bg2"/>
                </a:solidFill>
                <a:latin typeface="+mj-lt"/>
              </a:rPr>
            </a:br>
            <a:r>
              <a:rPr lang="ru-RU" b="1" dirty="0">
                <a:solidFill>
                  <a:schemeClr val="bg2"/>
                </a:solidFill>
                <a:latin typeface="+mj-lt"/>
              </a:rPr>
              <a:t>а перевернешь, </a:t>
            </a:r>
            <a:endParaRPr lang="ru-RU" b="1" dirty="0" smtClean="0">
              <a:solidFill>
                <a:schemeClr val="bg2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bg2"/>
                </a:solidFill>
                <a:latin typeface="+mj-lt"/>
              </a:rPr>
              <a:t>шипит</a:t>
            </a:r>
            <a:r>
              <a:rPr lang="ru-RU" b="1" dirty="0">
                <a:solidFill>
                  <a:schemeClr val="bg2"/>
                </a:solidFill>
                <a:latin typeface="+mj-lt"/>
              </a:rPr>
              <a:t>, и пена летит</a:t>
            </a:r>
            <a:br>
              <a:rPr lang="ru-RU" b="1" dirty="0">
                <a:solidFill>
                  <a:schemeClr val="bg2"/>
                </a:solidFill>
                <a:latin typeface="+mj-lt"/>
              </a:rPr>
            </a:br>
            <a:r>
              <a:rPr lang="ru-RU" b="1" dirty="0" smtClean="0">
                <a:solidFill>
                  <a:schemeClr val="bg2"/>
                </a:solidFill>
                <a:latin typeface="+mj-lt"/>
              </a:rPr>
              <a:t>(Огнетушитель</a:t>
            </a:r>
            <a:r>
              <a:rPr lang="ru-RU" b="1" dirty="0">
                <a:solidFill>
                  <a:schemeClr val="bg2"/>
                </a:solidFill>
                <a:latin typeface="+mj-lt"/>
              </a:rPr>
              <a:t>)</a:t>
            </a:r>
            <a:endParaRPr lang="ru-RU" b="1" i="0" dirty="0">
              <a:solidFill>
                <a:schemeClr val="bg2"/>
              </a:solidFill>
              <a:effectLst/>
              <a:latin typeface="+mj-lt"/>
            </a:endParaRPr>
          </a:p>
        </p:txBody>
      </p:sp>
      <p:pic>
        <p:nvPicPr>
          <p:cNvPr id="1036" name="Picture 12" descr="https://sun9-24.userapi.com/impg/c858332/v858332967/17339c/sZp9S1ER6HI.jpg?size=604x604&amp;quality=96&amp;sign=1ec72a0aa7d3b9cf895597079bf28df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33" y="3215345"/>
            <a:ext cx="2369921" cy="2458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44169" y="62060"/>
            <a:ext cx="542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Загадки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34871239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5118000A-40C1-40FE-8820-3652223334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445</TotalTime>
  <Words>141</Words>
  <Application>Microsoft Office PowerPoint</Application>
  <PresentationFormat>Экран (4:3)</PresentationFormat>
  <Paragraphs>30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САД</cp:lastModifiedBy>
  <cp:revision>29</cp:revision>
  <dcterms:created xsi:type="dcterms:W3CDTF">2021-09-09T05:52:26Z</dcterms:created>
  <dcterms:modified xsi:type="dcterms:W3CDTF">2021-10-15T02:43:33Z</dcterms:modified>
</cp:coreProperties>
</file>