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6EAE-476E-4BFB-81AA-DF698BF0171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D766-C686-4D6E-8B4F-DBE3D5815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6EAE-476E-4BFB-81AA-DF698BF0171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D766-C686-4D6E-8B4F-DBE3D5815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6EAE-476E-4BFB-81AA-DF698BF0171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D766-C686-4D6E-8B4F-DBE3D5815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6EAE-476E-4BFB-81AA-DF698BF0171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D766-C686-4D6E-8B4F-DBE3D5815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6EAE-476E-4BFB-81AA-DF698BF0171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D766-C686-4D6E-8B4F-DBE3D5815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6EAE-476E-4BFB-81AA-DF698BF0171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D766-C686-4D6E-8B4F-DBE3D5815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6EAE-476E-4BFB-81AA-DF698BF0171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D766-C686-4D6E-8B4F-DBE3D5815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6EAE-476E-4BFB-81AA-DF698BF0171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D766-C686-4D6E-8B4F-DBE3D5815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6EAE-476E-4BFB-81AA-DF698BF0171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D766-C686-4D6E-8B4F-DBE3D5815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6EAE-476E-4BFB-81AA-DF698BF0171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D766-C686-4D6E-8B4F-DBE3D5815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6EAE-476E-4BFB-81AA-DF698BF0171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D766-C686-4D6E-8B4F-DBE3D5815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46EAE-476E-4BFB-81AA-DF698BF0171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BD766-C686-4D6E-8B4F-DBE3D5815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mage.freepik.com/free-vector/set-of-happy-kids-riding-skates-rollers-scooter-and-bike-summer-holidays-outdoor-activities-for-children-illustration-on-white-isolated-background_207606-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786050" y="285728"/>
            <a:ext cx="3143272" cy="22860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ПРАВИЛА БЕЗОПАСНОГО КАТАНИЯ НА САМОКАТЕ, ВЕЛОСИПЕДЕ.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КАТАТЬСЯ НА САМОКАТЕ МОЖНО ТОЛЬКО ПО БЕЗОПАСНОЙ, РОВНОЙ МЕСТНОСТИ, ОБЪЕЗЖАЯ ЯМЫ И ВЫБОИНЫ.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s://thumbs.dreamstime.com/b/%D0%BC%D0%B0-%D1%8B%D1%88%D0%B8-%D1%81%D0%B0%D0%BC%D0%BE%D0%BA%D0%B0%D1%82-29547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НА ОЖИВЛЕННОЙ ДОРОГЕ  САМОКАТ  НУЖНО ВЗЯТЬ В РУКИ, И ПЕРЕХОДИТЬ ЕЕ ПЕШКОМ.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s://im0-tub-ru.yandex.net/i?id=bcbe448e4c4080082fda75db7934a270-sr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04" cy="463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ДЛЯ ОСТАНОВКИ ИСПОЛЬЗОВАТЬ ТОЛЬКО ТОРМОЗ, ПРЕДУСМОТРЕННЫЙ КОНСТРУКЦИЕЙ САМОКАТА, ВЕЛОСИПЕДА, А НЕ ПЫТАТЬСЯ ТОРМОЗИТЬ НОГАМИ, ЧТОБЫ ИЗБЕЖАТЬ РАСТЯЖЕНИЙ ИЛИ УШИБОВ.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6386" name="Picture 2" descr="https://avatars.mds.yandex.net/get-zen_doc/1925593/pub_5da275fe98fe7900ad798512_5da28d88a3f6e400b272fb40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142984"/>
            <a:ext cx="5357802" cy="3214665"/>
          </a:xfrm>
          <a:prstGeom prst="rect">
            <a:avLst/>
          </a:prstGeom>
          <a:noFill/>
        </p:spPr>
      </p:pic>
      <p:pic>
        <p:nvPicPr>
          <p:cNvPr id="16388" name="Picture 4" descr="https://ds05.infourok.ru/uploads/ex/0acd/0017635c-637b1028/hello_html_3af552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929222" cy="3290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НУЖНО ПРЕДУПРЕДИТЬ РЕБЕНКА, ЧТО БЫСТРОДВИЖУЩИЕСЯ ПРЕДМЕТЫ МОГУТ ПРИВЛЕКАТЬ ВНИМАНИЕ СОБАК. И, ДАЖЕ ЕСЛИ ЧЕТВЕРОНОГИЙ БРОСИЛСЯ ВСЛЕД ЗА ЕЗДОКОМ, НЕ СТОИТ ПУГАТЬСЯ. НУЖНО АККУРАТНО ОСТАНОВИТЬ ТРАНСПОРТ, ВСТАТЬ РОВНО И ЗАМЕРЕТЬ. ЖИВОТНОЕ ПРОСТО ОБНЮХАЕТ НЕЗНАКОМЫЙ ПРЕДМЕТ И УЙДЕТ. НЕ НУЖНО КРИЧАТЬ И РАЗМАХИВАТЬ РУКАМИ.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8434" name="Picture 2" descr="https://ds05.infourok.ru/uploads/ex/0db0/0011c0ef-1ba57483/hello_html_m125b71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358246" cy="4405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ЕСЛИ ПРОГУЛКА ЗАТЯНУЛАСЬ ДО НАСТУПЛЕНИЯ ТЕМНОТЫ, НЕЛИШНИМ БУДЕТ ВЗЯТЬ С СОБОЙ ФОНАРИК, КОТОРЫЙ МОЖНО ПРИСТЕГНУТЬ НАД ПЕРЕДНИМ КОЛЕСОМ, ЧТОБЫ ПОДСВЕТИТЬ ДОРОГУ.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7410" name="Picture 2" descr="https://media.gettyimages.com/photos/men-riding-bike-picture-id535164275?b=1&amp;k=6&amp;m=535164275&amp;s=612x612&amp;w=0&amp;h=97QNCNZbZaeIuK7wPc7gSgCUgn6vI3cmeQyr8CoSiV8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643734" cy="4386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ЗАЩИТНАЯ ЭКИПИРОВКА ДЛЯ ЕЗДЫ НА САМОКАТЕ И ВЕЛОСИПЕДЕ.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ДЛЯ ОБЕСПЕЧЕНИЯ БЕЗОПАСНОСТИ ВО ВРЕМЯ ЕЗДЫ НА САМОКАТЕ ЭКИПИРОВКА ИМЕЕТ ВАЖНОЕ ЗНАЧЕНИЕ. ЗАЩИТНЫЙ КОСТЮМ СОСТОИТ ИЗ НАЛОКОТНИКОВ, НАКОЛЕННИКОВ, ШЛЕМА НА ГОЛОВУ И ПЕРЧАТОК БЕЗ ПАЛЬЧИКОВ. ПОЛНЫЙ КОМПЛЕКТ ТАКЖЕ ВКЛЮЧАЕТ СПЕЦИАЛЬНЫЕ ШОРТЫ С МЯГКИМИ ВСТАВКАМИ ДЛЯ ЗАЩИТЫ КОПЧИКА И ЯГОДИЦ ПРИ ПАДЕНИИ.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9460" name="Picture 4" descr="https://ae01.alicdn.com/kf/H02f16d2fd21a47dca934bc4874435683p/7-1.jpg_q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5394327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САД</cp:lastModifiedBy>
  <cp:revision>5</cp:revision>
  <dcterms:created xsi:type="dcterms:W3CDTF">2021-04-17T15:15:18Z</dcterms:created>
  <dcterms:modified xsi:type="dcterms:W3CDTF">2024-05-21T07:49:05Z</dcterms:modified>
</cp:coreProperties>
</file>