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798244_174-p-fon-dlya-pdd-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000" cy="68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486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безопасного пользования средствами индивидуальной мобильности».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Закрепим знания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3-10-19_14-48-25.png"/>
          <p:cNvPicPr>
            <a:picLocks noChangeAspect="1"/>
          </p:cNvPicPr>
          <p:nvPr/>
        </p:nvPicPr>
        <p:blipFill>
          <a:blip r:embed="rId3" cstate="print"/>
          <a:srcRect l="27951" t="40195" r="28737" b="24788"/>
          <a:stretch>
            <a:fillRect/>
          </a:stretch>
        </p:blipFill>
        <p:spPr>
          <a:xfrm>
            <a:off x="1115616" y="1268760"/>
            <a:ext cx="7128000" cy="324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4869160"/>
            <a:ext cx="7380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нужно надеть перед тем, как пойти кататься на средстве индивидуальной мобильности? Посмотри и выбери правильные ответы.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3-10-19_12-46-56.png"/>
          <p:cNvPicPr>
            <a:picLocks noChangeAspect="1"/>
          </p:cNvPicPr>
          <p:nvPr/>
        </p:nvPicPr>
        <p:blipFill>
          <a:blip r:embed="rId3" cstate="print"/>
          <a:srcRect l="27950" t="41596" r="28738" b="26188"/>
          <a:stretch>
            <a:fillRect/>
          </a:stretch>
        </p:blipFill>
        <p:spPr>
          <a:xfrm>
            <a:off x="755576" y="1268760"/>
            <a:ext cx="7747826" cy="324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3688" y="40466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Закрепим знания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4992851"/>
            <a:ext cx="7092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из изображенного на картинках делать категорически не рекомендуется? Назови правильные ответы.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Соблюдайте правила безопасности при использовании средств индивидуальной мобильности!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1ns0Pbz7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492896"/>
            <a:ext cx="6400000" cy="36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средств индивидуальной мобильности: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rcRect l="6321" t="32360" r="6321" b="8421"/>
          <a:stretch>
            <a:fillRect/>
          </a:stretch>
        </p:blipFill>
        <p:spPr>
          <a:xfrm>
            <a:off x="1691680" y="3356992"/>
            <a:ext cx="5576170" cy="2520000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139732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Гироскутер, сегвей, моноколесо, самокат, электросамокат, роликовые коньки – это модные и современные средства передвижения. Их еще называют средствами индивидуальной мобильности или СИМ. Лица, передвигающиеся на средствах индивидуальной мобильности, считаются пешеходами и подчиняются правилам дорожного движения, для пешеходов.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eopledrivingelectrictransport232148581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0648"/>
            <a:ext cx="2161726" cy="144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 descr="peopledrivingelectrictransportset232148557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2161726" cy="144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shutterstock1436814533w1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700808"/>
            <a:ext cx="4392751" cy="252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528" y="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Безопасные места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катания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СИМ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59832" y="4293096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Передвигаться на средствах индивидуальной мобильности можно по тротуару, по пешеходным, велосипедным дорожкам, в пределах пешеходных зон, а также в местах, закрытых для движения транспорта: парках, скверах, дворах и на специальных площадках для роллеров и скейтбордистов.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Безопасный переход через проезжую часть дороги или железнодорожные пути.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ak-pravilno-perehodit-proezzhuyu-chast-gde-eto-zapreschen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268760"/>
            <a:ext cx="4800000" cy="36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перейти проезжую часть дороги или железнодорожные пути, нужно спешиться и перейти по пешеходному переходу с транспортным средством в руках, подчиняясь правилам дорожного движения для пешеходов.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Строго ЗАПРЕЩАЕТСЯ!!!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IAFnfB5G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961339" cy="54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peopledrivingelectrictransport232148568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3783022" cy="25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292080" y="4148009"/>
            <a:ext cx="33123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Выезжать на проезжую часть дороги на средствах индивидуальной мобильности нельзя!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9269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hutterstock48566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4320000" cy="43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60032" y="2636912"/>
            <a:ext cx="4067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Владельцы средств индивидуальной мобильности обязательно должны пропускать пешеходов и избегать столкновения с ними, чтобы не нанести пешеходам травмы.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oHfFjCOgqc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9" y="1556792"/>
            <a:ext cx="2644897" cy="216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3240000" cy="216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63688" y="33265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должна быть подсветка на СИМ!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jVhURq2Xx4.jpg"/>
          <p:cNvPicPr>
            <a:picLocks noChangeAspect="1"/>
          </p:cNvPicPr>
          <p:nvPr/>
        </p:nvPicPr>
        <p:blipFill>
          <a:blip r:embed="rId5" cstate="print"/>
          <a:srcRect l="28738" r="9051"/>
          <a:stretch>
            <a:fillRect/>
          </a:stretch>
        </p:blipFill>
        <p:spPr>
          <a:xfrm>
            <a:off x="2771800" y="3933056"/>
            <a:ext cx="3560993" cy="144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5640923"/>
            <a:ext cx="7380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быть заметным в темное время суток, нужно использовать световые элементы на средствах индивидуальной мобильности.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3-10-18_15-08-04.png"/>
          <p:cNvPicPr>
            <a:picLocks noChangeAspect="1"/>
          </p:cNvPicPr>
          <p:nvPr/>
        </p:nvPicPr>
        <p:blipFill>
          <a:blip r:embed="rId3" cstate="print"/>
          <a:srcRect l="31888" t="35993" r="34250" b="21987"/>
          <a:stretch>
            <a:fillRect/>
          </a:stretch>
        </p:blipFill>
        <p:spPr>
          <a:xfrm>
            <a:off x="323528" y="548680"/>
            <a:ext cx="4644000" cy="324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Рисунок 6" descr="126523-1-1536x1086.jpg"/>
          <p:cNvPicPr>
            <a:picLocks noChangeAspect="1"/>
          </p:cNvPicPr>
          <p:nvPr/>
        </p:nvPicPr>
        <p:blipFill>
          <a:blip r:embed="rId4" cstate="print"/>
          <a:srcRect l="5113" t="28838" r="45275" b="13245"/>
          <a:stretch>
            <a:fillRect/>
          </a:stretch>
        </p:blipFill>
        <p:spPr>
          <a:xfrm>
            <a:off x="4499992" y="3429000"/>
            <a:ext cx="3925385" cy="324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92080" y="126876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Соблюдай дистанцию!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65104"/>
            <a:ext cx="4499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избежание столкновений и несчастных случаев нужно соблюдать безопасную дистанцию до любых объектов или предметов.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59967_71-p-fon-dlya-prezentatsii-dorozhnoe-dvizhenie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023-10-19_12-40-29.png"/>
          <p:cNvPicPr>
            <a:picLocks noChangeAspect="1"/>
          </p:cNvPicPr>
          <p:nvPr/>
        </p:nvPicPr>
        <p:blipFill>
          <a:blip r:embed="rId3" cstate="print"/>
          <a:srcRect l="27383" t="24677" r="58503" b="56496"/>
          <a:stretch>
            <a:fillRect/>
          </a:stretch>
        </p:blipFill>
        <p:spPr>
          <a:xfrm>
            <a:off x="179512" y="1196752"/>
            <a:ext cx="2400000" cy="18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 descr="2023-10-19_12-40-29.png"/>
          <p:cNvPicPr>
            <a:picLocks noChangeAspect="1"/>
          </p:cNvPicPr>
          <p:nvPr/>
        </p:nvPicPr>
        <p:blipFill>
          <a:blip r:embed="rId3" cstate="print"/>
          <a:srcRect l="27793" t="46079" r="58663" b="35431"/>
          <a:stretch>
            <a:fillRect/>
          </a:stretch>
        </p:blipFill>
        <p:spPr>
          <a:xfrm>
            <a:off x="6588224" y="1124744"/>
            <a:ext cx="2345167" cy="18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 descr="2023-10-19_12-42-26.png"/>
          <p:cNvPicPr>
            <a:picLocks noChangeAspect="1"/>
          </p:cNvPicPr>
          <p:nvPr/>
        </p:nvPicPr>
        <p:blipFill>
          <a:blip r:embed="rId4" cstate="print"/>
          <a:srcRect l="27636" t="46638" r="58501" b="34871"/>
          <a:stretch>
            <a:fillRect/>
          </a:stretch>
        </p:blipFill>
        <p:spPr>
          <a:xfrm>
            <a:off x="6516216" y="4509120"/>
            <a:ext cx="2400265" cy="18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 descr="2023-10-19_12-43-24.png"/>
          <p:cNvPicPr>
            <a:picLocks noChangeAspect="1"/>
          </p:cNvPicPr>
          <p:nvPr/>
        </p:nvPicPr>
        <p:blipFill>
          <a:blip r:embed="rId5" cstate="print"/>
          <a:srcRect l="31258" t="31230" r="55510" b="49438"/>
          <a:stretch>
            <a:fillRect/>
          </a:stretch>
        </p:blipFill>
        <p:spPr>
          <a:xfrm>
            <a:off x="251520" y="4509120"/>
            <a:ext cx="2191305" cy="180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23728" y="3326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99792" y="980728"/>
            <a:ext cx="4104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использовании СИМ надо соблюдать правила безопасности: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защитную экипировку – велошлем, перчатки, наколенники, налокотники;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Носить световозвращающие элементы;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для катания ровную поверхность;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Сохранять безопасную скорость;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движения не использовать смартфоны и другие гаджеты;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использовать неисправные средства индивидуальной мобильности.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САД</cp:lastModifiedBy>
  <cp:revision>25</cp:revision>
  <dcterms:created xsi:type="dcterms:W3CDTF">2023-10-18T06:53:58Z</dcterms:created>
  <dcterms:modified xsi:type="dcterms:W3CDTF">2024-05-21T08:16:34Z</dcterms:modified>
</cp:coreProperties>
</file>