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АД\Desktop\Аттестация Третьякова В.Н. 2024г\9cd6be3dd0c73eac103944629120a35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428604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учреждение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детский сад с.Подволошино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казкотерапия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 работе воспитателя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429256" y="4813994"/>
            <a:ext cx="350046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Выполнила: воспитатель 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МКДОУ ДС с.Подволошино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Третьякова В.Н.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928926" y="928670"/>
            <a:ext cx="535785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Пример психологической работы со сказкой «Репка»</a:t>
            </a:r>
            <a:r>
              <a:rPr lang="ru-RU" dirty="0" smtClean="0"/>
              <a:t>:</a:t>
            </a:r>
          </a:p>
          <a:p>
            <a:r>
              <a:rPr lang="ru-RU" b="1" dirty="0" smtClean="0"/>
              <a:t>Снятое эмоциональное напряжение</a:t>
            </a:r>
            <a:r>
              <a:rPr lang="ru-RU" dirty="0" smtClean="0"/>
              <a:t>. Звучит музыка, дети входят в зал и садятся в круг. Ведущий предлагает игру «Давайте познакомимся». </a:t>
            </a:r>
          </a:p>
          <a:p>
            <a:r>
              <a:rPr lang="ru-RU" b="1" dirty="0" smtClean="0"/>
              <a:t>Основная часть</a:t>
            </a:r>
            <a:r>
              <a:rPr lang="ru-RU" dirty="0" smtClean="0"/>
              <a:t>. Психолог говорит: «К нам в круг сказка пришла, а мы не слышим. Тихо, тихо круг сомкните». Затем незаметно подкидывает шапочку «Репки». Дети расходятся и находят её в середине круга. Психолог спрашивает: «Что за сказка к нам пришла?». Дети отвечают: «Репка». 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071802" y="1214421"/>
            <a:ext cx="54292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Оживление сказки</a:t>
            </a:r>
            <a:r>
              <a:rPr lang="ru-RU" dirty="0" smtClean="0"/>
              <a:t>. Психолог предлагает детям надеть шапочки героев сказки и оживить её с помощью считалки: «Раз, два, три, четыре, пять!» (считают дети, на кого выпало пять, становится «Репкой»). Затем «Репка» считает, выбирает «Бабку», «Бабка» — «Дедку» и т. д</a:t>
            </a:r>
            <a:r>
              <a:rPr lang="ru-RU" dirty="0" smtClean="0"/>
              <a:t>.</a:t>
            </a:r>
            <a:endParaRPr lang="ru-RU" dirty="0" smtClean="0"/>
          </a:p>
          <a:p>
            <a:r>
              <a:rPr lang="ru-RU" b="1" dirty="0" smtClean="0"/>
              <a:t>Игра </a:t>
            </a:r>
            <a:r>
              <a:rPr lang="ru-RU" b="1" dirty="0" smtClean="0"/>
              <a:t>«Мышеловка»</a:t>
            </a:r>
            <a:r>
              <a:rPr lang="ru-RU" dirty="0" smtClean="0"/>
              <a:t>. Психолог предлагает детям встать в круг — это мышеловка. Выбираются из детей кошка и мышка. Мышка бегает по мышеловке, кошка за мышеловкой, мышка бегает и выбегает кошка пытается поймать её. По сигналу ведущего мышеловка захлопывается. 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928926" y="1357298"/>
            <a:ext cx="54292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Упражнение «Ласковое слово»</a:t>
            </a:r>
            <a:r>
              <a:rPr lang="ru-RU" dirty="0" smtClean="0"/>
              <a:t>. Дети, используя в своей речи ласковые слова, пытаются уговорить мышку. </a:t>
            </a:r>
          </a:p>
          <a:p>
            <a:r>
              <a:rPr lang="ru-RU" b="1" dirty="0" smtClean="0"/>
              <a:t>Минутка релаксации</a:t>
            </a:r>
            <a:r>
              <a:rPr lang="ru-RU" dirty="0" smtClean="0"/>
              <a:t>. Звучит музыка, пение птиц, дети лежат на ковре. </a:t>
            </a:r>
          </a:p>
          <a:p>
            <a:r>
              <a:rPr lang="ru-RU" b="1" dirty="0" smtClean="0"/>
              <a:t>Заключительная часть</a:t>
            </a:r>
            <a:r>
              <a:rPr lang="ru-RU" dirty="0" smtClean="0"/>
              <a:t>. Психолог спрашивает: «В какой сказке мы побывали? Вам понравилось? Как вы думаете, как живут герои сказки?» (дружно, помогают друг другу).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46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929190" y="1571613"/>
            <a:ext cx="3500462" cy="5011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Сказка развивает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познавательный мир ребенка, расширяет кругозор,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способствует совершенствованию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речи и мышления,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национального самосознания.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1000108"/>
            <a:ext cx="4572000" cy="2608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Пусть могучая энергетика сказки накапливается в душе каждого ребенка!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Сказочного взросления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3982998"/>
            <a:ext cx="47863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avatars.mds.yandex.net/i?id=f71ec246a1636d49667495f4e157ef95_l-11418334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6000" y="571480"/>
            <a:ext cx="4572000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Историческая справка:</a:t>
            </a: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человеческой цивилизации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сказкотерапия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имеет почтенный возраст – не одно тысячелетие. Однако в научном мире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сказкотерапия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имеет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совсем юный возраст – 12 лет. Официальной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датой основания Института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сказкотерапии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считается 1998 год в г. Санкт-Петербурге.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i?id=f71ec246a1636d49667495f4e157ef95_l-11418334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785794"/>
            <a:ext cx="4572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Сказкотерапия</a:t>
            </a: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лечение сказками через активизацию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потенциала личности и возможность поверить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свои силы, которое широко используется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педагогами для решения различных задач.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00233" y="3175085"/>
            <a:ext cx="55007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–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азвитие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творческого мышления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воображения, используя творческий потенциал сказки. </a:t>
            </a:r>
          </a:p>
          <a:p>
            <a:pPr algn="ctr">
              <a:lnSpc>
                <a:spcPct val="150000"/>
              </a:lnSpc>
              <a:defRPr/>
            </a:pPr>
            <a:endParaRPr lang="ru-R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avatars.mds.yandex.net/i?id=f71ec246a1636d49667495f4e157ef95_l-11418334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751344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Задачи :</a:t>
            </a: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упражнять детей в самостоятельном нахождении ответов на вопросы, требующие осмысления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ситуации и мотивов поведения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2)</a:t>
            </a: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формировать представления о нравственных нормах отношений с окружающими: доброжелательность, честность, отзывчивость, правдивость, справедливость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3)</a:t>
            </a: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упражнять в справедливой оценке своих поступков и поступков сверстников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смягчить поведенческий негативизм у детей.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avatars.mds.yandex.net/i?id=f71ec246a1636d49667495f4e157ef95_l-11418334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612845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                    Виды </a:t>
            </a: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сказок</a:t>
            </a: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Народные сказки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созданы для одушевления вещей,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существ, явлений природы, животных.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Авторские художественные сказки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более трепетные, образные, чем народные.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Дидактические сказки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создаются педагогами для подачи учебного материала.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Психодиагностические сказки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создаются психологами,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получения необходимой информации.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5)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Психокоррекционные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сказки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создаются для мягкого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влияния на поведения ребенка.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6)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Психотерапевтические сказки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 помогают увидеть происходящее с другой стороны жизни.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7)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Медиативные сказки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создаются психологами для релаксации.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avatars.mds.yandex.net/i?id=f71ec246a1636d49667495f4e157ef95_l-11418334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642919"/>
            <a:ext cx="45720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Формы работы:            </a:t>
            </a:r>
            <a:b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индивидуальный;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групповой;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фронтальный.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Методы работы</a:t>
            </a: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объяснительно-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иллюстративный;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проблемно-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поисковый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эвристический;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практический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игровой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dirty="0" smtClean="0">
                <a:latin typeface="Times New Roman" pitchFamily="18" charset="0"/>
                <a:cs typeface="Times New Roman" pitchFamily="18" charset="0"/>
              </a:rPr>
            </a:b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357562"/>
            <a:ext cx="457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Приемы работы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 После чтения сказки обсудить поступки героев, ситуацию.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 Рисунки по мотивам сказки или поделки из природного материала.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3) Выявление причинно-следственных связей.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4) Проигрывание эпизодов сказки.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5) Проигрывание вариантов решения ситуации.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i0.wp.com/kartinki.pics/pics/uploads/posts/2022-08/thumbs/1660274671_28-kartinkin-net-p-fon-dlya-prezentatsii-kolobok-krasivo-29.png?ssl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4" name="Picture 4" descr="https://avatars.mds.yandex.net/i?id=f3959c37eb0596bdebaeaa6d8c9670b0_l-12753003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928670"/>
            <a:ext cx="2150531" cy="3214710"/>
          </a:xfrm>
          <a:prstGeom prst="rect">
            <a:avLst/>
          </a:prstGeom>
          <a:noFill/>
        </p:spPr>
      </p:pic>
      <p:pic>
        <p:nvPicPr>
          <p:cNvPr id="20491" name="Picture 11" descr="C:\Users\САД\Desktop\Аттестация Третьякова В.Н. 2024г\86f0d4aff0c04f30b07d329dbccede58_цикл_занятий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714356"/>
            <a:ext cx="2357454" cy="321471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071670" y="285728"/>
            <a:ext cx="6000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Рекомендуемая литература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884"/>
            <a:ext cx="9144000" cy="687588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929190" y="214291"/>
            <a:ext cx="4214810" cy="6052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Пример психологической работы со сказкой «Курочка Ряба».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прочтения сказки можно обсудить её сюжет, например, по таким вопросам: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 подарке судьбы («золотое яйцо») и о том, что делают с ним неподготовленные люди; 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 стереотипах человеческого поведения (если яйцо, то по нему нужно бить, независимо от качества скорлупы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 случайностях, которые обычно случаются закономерно («мышка бежала, хвостиком махнула, яичко упало и разбилось»); 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 любви к ближнему («не плачь дед, не плачь баба, я снесу вам другое яичко, не золотое, а простое»); 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 разбившейся мечте или надежде (яичко разбилось). 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71670" y="0"/>
            <a:ext cx="707233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Пример психологической работы со сказкой «Колобок»</a:t>
            </a:r>
            <a:r>
              <a:rPr lang="ru-RU" dirty="0" smtClean="0"/>
              <a:t> может включать следующие этапы:</a:t>
            </a:r>
          </a:p>
          <a:p>
            <a:r>
              <a:rPr lang="ru-RU" b="1" dirty="0" smtClean="0"/>
              <a:t>Проигрывание сказки</a:t>
            </a:r>
            <a:r>
              <a:rPr lang="ru-RU" dirty="0" smtClean="0"/>
              <a:t>. Участники в роли персонажей обыгрывают сюжет сказки, предложенный психологом. Эмоциональное проживание в роли героев влияет на изменение внутреннего состояния участников</a:t>
            </a:r>
            <a:r>
              <a:rPr lang="ru-RU" dirty="0" smtClean="0"/>
              <a:t>.</a:t>
            </a:r>
            <a:endParaRPr lang="ru-RU" dirty="0" smtClean="0"/>
          </a:p>
          <a:p>
            <a:r>
              <a:rPr lang="ru-RU" b="1" dirty="0" smtClean="0"/>
              <a:t>Упражнение «Цвет моего состояния»</a:t>
            </a:r>
            <a:r>
              <a:rPr lang="ru-RU" dirty="0" smtClean="0"/>
              <a:t>. Психолог предлагает участникам снова назвать цвет своего состояния, чтобы определить, произошли ли за время игры какие-либо изменения. </a:t>
            </a:r>
          </a:p>
          <a:p>
            <a:r>
              <a:rPr lang="ru-RU" b="1" dirty="0" smtClean="0"/>
              <a:t>Анализ сказки</a:t>
            </a:r>
            <a:r>
              <a:rPr lang="ru-RU" dirty="0" smtClean="0"/>
              <a:t>. Психолог предлагает участникам ответить на вопросы, например: почему колобок вырос капризным и непослушным; что чувствовали жители леса, когда колобок высмеивал их; какие чувства участники испытывали в роли героев. </a:t>
            </a:r>
          </a:p>
          <a:p>
            <a:r>
              <a:rPr lang="ru-RU" b="1" dirty="0" smtClean="0"/>
              <a:t>Завершение занятия</a:t>
            </a:r>
            <a:r>
              <a:rPr lang="ru-RU" dirty="0" smtClean="0"/>
              <a:t>. Участники обсуждают занятие, делятся своими впечатлениями: что особенно понравилось и запомнилось, чего им не хватало; говорят о том, какой вывод для себя сделали. 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330</Words>
  <PresentationFormat>Экран (4:3)</PresentationFormat>
  <Paragraphs>61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казенное дошкольное образовательное учреждение  детский сад с.Подволошино    Cказкотерапия в работе воспитателя</dc:title>
  <dc:creator>САД</dc:creator>
  <cp:lastModifiedBy>САД</cp:lastModifiedBy>
  <cp:revision>19</cp:revision>
  <dcterms:created xsi:type="dcterms:W3CDTF">2024-11-27T08:37:20Z</dcterms:created>
  <dcterms:modified xsi:type="dcterms:W3CDTF">2024-11-28T02:07:30Z</dcterms:modified>
</cp:coreProperties>
</file>